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7" r:id="rId2"/>
    <p:sldId id="258" r:id="rId3"/>
    <p:sldId id="260" r:id="rId4"/>
    <p:sldId id="259" r:id="rId5"/>
  </p:sldIdLst>
  <p:sldSz cx="17068800" cy="960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08"/>
    <p:restoredTop sz="94694"/>
  </p:normalViewPr>
  <p:slideViewPr>
    <p:cSldViewPr snapToGrid="0">
      <p:cViewPr varScale="1">
        <p:scale>
          <a:sx n="86" d="100"/>
          <a:sy n="86" d="100"/>
        </p:scale>
        <p:origin x="8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1897B-362D-EE45-B57D-A5A8EE5529DC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306BB1-B9E2-224B-8A6F-08C5403110F6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6581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306BB1-B9E2-224B-8A6F-08C5403110F6}" type="slidenum">
              <a:rPr lang="en-FR" smtClean="0"/>
              <a:t>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681182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571308"/>
            <a:ext cx="1280160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5042853"/>
            <a:ext cx="128016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456308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752992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14860" y="511175"/>
            <a:ext cx="3680460" cy="813657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3480" y="511175"/>
            <a:ext cx="10828020" cy="813657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78490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24034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590" y="2393634"/>
            <a:ext cx="1472184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4590" y="6425249"/>
            <a:ext cx="1472184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045357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3480" y="2555875"/>
            <a:ext cx="7254240" cy="60918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41080" y="2555875"/>
            <a:ext cx="7254240" cy="60918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86612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511176"/>
            <a:ext cx="14721840" cy="185578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5704" y="2353628"/>
            <a:ext cx="7220902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5704" y="3507105"/>
            <a:ext cx="7220902" cy="515842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41080" y="2353628"/>
            <a:ext cx="7256463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41080" y="3507105"/>
            <a:ext cx="7256463" cy="515842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30041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630897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417874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6463" y="1382396"/>
            <a:ext cx="864108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938856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56463" y="1382396"/>
            <a:ext cx="864108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58481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3480" y="511176"/>
            <a:ext cx="1472184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3480" y="2555875"/>
            <a:ext cx="1472184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348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B5082-A51D-7145-9CBA-C749840D716F}" type="datetimeFigureOut">
              <a:rPr lang="en-FR" smtClean="0"/>
              <a:t>21/12/2023</a:t>
            </a:fld>
            <a:endParaRPr lang="en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54040" y="8898891"/>
            <a:ext cx="57607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5484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CC92E7-4177-2341-8D8A-BB13EAC452F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98952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0FBB1E-5343-B779-E63D-B3E20CD11727}"/>
              </a:ext>
            </a:extLst>
          </p:cNvPr>
          <p:cNvSpPr/>
          <p:nvPr/>
        </p:nvSpPr>
        <p:spPr>
          <a:xfrm>
            <a:off x="902280" y="4179672"/>
            <a:ext cx="914400" cy="50151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Images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BB4ABA-3F50-CAEE-8259-6DD75B2E2CA7}"/>
              </a:ext>
            </a:extLst>
          </p:cNvPr>
          <p:cNvSpPr/>
          <p:nvPr/>
        </p:nvSpPr>
        <p:spPr>
          <a:xfrm rot="16200000">
            <a:off x="1260454" y="4232719"/>
            <a:ext cx="2038865" cy="39541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Patch Partition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70EB86-0589-8DC5-C1F4-7696DBCEA5C1}"/>
              </a:ext>
            </a:extLst>
          </p:cNvPr>
          <p:cNvSpPr/>
          <p:nvPr/>
        </p:nvSpPr>
        <p:spPr>
          <a:xfrm rot="16200000">
            <a:off x="2100190" y="4232719"/>
            <a:ext cx="2038865" cy="39541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Linear Embedding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1026678-6887-71A7-349B-BD2063EFE8A9}"/>
              </a:ext>
            </a:extLst>
          </p:cNvPr>
          <p:cNvSpPr/>
          <p:nvPr/>
        </p:nvSpPr>
        <p:spPr>
          <a:xfrm>
            <a:off x="3534604" y="3658130"/>
            <a:ext cx="1462216" cy="1544594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Swin</a:t>
            </a:r>
          </a:p>
          <a:p>
            <a:pPr algn="ctr"/>
            <a:r>
              <a:rPr lang="en-FR" dirty="0"/>
              <a:t>Transformer</a:t>
            </a:r>
          </a:p>
          <a:p>
            <a:pPr algn="ctr"/>
            <a:r>
              <a:rPr lang="en-FR" dirty="0"/>
              <a:t>Block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3695DD-B8D0-9E77-B4E3-FDD691323DBC}"/>
              </a:ext>
            </a:extLst>
          </p:cNvPr>
          <p:cNvSpPr/>
          <p:nvPr/>
        </p:nvSpPr>
        <p:spPr>
          <a:xfrm>
            <a:off x="2705668" y="3108254"/>
            <a:ext cx="2446638" cy="2644346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4CF530D-6763-A296-0345-3D4CDB7959A0}"/>
              </a:ext>
            </a:extLst>
          </p:cNvPr>
          <p:cNvGrpSpPr/>
          <p:nvPr/>
        </p:nvGrpSpPr>
        <p:grpSpPr>
          <a:xfrm>
            <a:off x="8280790" y="3108254"/>
            <a:ext cx="2446638" cy="2644346"/>
            <a:chOff x="7096896" y="1832420"/>
            <a:chExt cx="2446638" cy="264434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63D6BA4-FFB5-DFDC-CC7B-3C03C2E36309}"/>
                </a:ext>
              </a:extLst>
            </p:cNvPr>
            <p:cNvSpPr/>
            <p:nvPr/>
          </p:nvSpPr>
          <p:spPr>
            <a:xfrm rot="16200000">
              <a:off x="6462585" y="2956885"/>
              <a:ext cx="2038865" cy="39541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Patch Merging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0702C81-0B95-AE27-B9AE-33636965B3E7}"/>
                </a:ext>
              </a:extLst>
            </p:cNvPr>
            <p:cNvSpPr/>
            <p:nvPr/>
          </p:nvSpPr>
          <p:spPr>
            <a:xfrm>
              <a:off x="7897001" y="2382296"/>
              <a:ext cx="1462216" cy="1544594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Swin</a:t>
              </a:r>
            </a:p>
            <a:p>
              <a:pPr algn="ctr"/>
              <a:r>
                <a:rPr lang="en-FR" dirty="0"/>
                <a:t>Transformer</a:t>
              </a:r>
            </a:p>
            <a:p>
              <a:pPr algn="ctr"/>
              <a:r>
                <a:rPr lang="en-FR" dirty="0"/>
                <a:t>Block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F4041F0-629D-338A-B113-74C685A01DE9}"/>
                </a:ext>
              </a:extLst>
            </p:cNvPr>
            <p:cNvSpPr/>
            <p:nvPr/>
          </p:nvSpPr>
          <p:spPr>
            <a:xfrm>
              <a:off x="7096896" y="1832420"/>
              <a:ext cx="2446638" cy="2644346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FR" dirty="0"/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3A813D8-36CD-165C-24F0-C873CC4BC5DD}"/>
              </a:ext>
            </a:extLst>
          </p:cNvPr>
          <p:cNvCxnSpPr>
            <a:stCxn id="2" idx="3"/>
            <a:endCxn id="4" idx="0"/>
          </p:cNvCxnSpPr>
          <p:nvPr/>
        </p:nvCxnSpPr>
        <p:spPr>
          <a:xfrm flipV="1">
            <a:off x="1816682" y="4430427"/>
            <a:ext cx="265497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AC0B10-CE91-0B6B-A404-EA2F23FF84CB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2477593" y="4430427"/>
            <a:ext cx="44432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5ABAEE2-21C9-FE54-F095-BEB15220191C}"/>
              </a:ext>
            </a:extLst>
          </p:cNvPr>
          <p:cNvCxnSpPr>
            <a:stCxn id="5" idx="2"/>
            <a:endCxn id="6" idx="1"/>
          </p:cNvCxnSpPr>
          <p:nvPr/>
        </p:nvCxnSpPr>
        <p:spPr>
          <a:xfrm>
            <a:off x="3317331" y="4430427"/>
            <a:ext cx="217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705DB68-EC4D-F9C9-A05A-BFAED820EC96}"/>
              </a:ext>
            </a:extLst>
          </p:cNvPr>
          <p:cNvGrpSpPr/>
          <p:nvPr/>
        </p:nvGrpSpPr>
        <p:grpSpPr>
          <a:xfrm>
            <a:off x="5493229" y="3108254"/>
            <a:ext cx="2446638" cy="2644346"/>
            <a:chOff x="7096896" y="1832420"/>
            <a:chExt cx="2446638" cy="264434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541482B-97B3-2192-CE1A-D3CF21FB5326}"/>
                </a:ext>
              </a:extLst>
            </p:cNvPr>
            <p:cNvSpPr/>
            <p:nvPr/>
          </p:nvSpPr>
          <p:spPr>
            <a:xfrm rot="16200000">
              <a:off x="6462585" y="2956885"/>
              <a:ext cx="2038865" cy="39541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Patch Merging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6CEFE15B-ECE3-CDA8-E09C-FE9835050502}"/>
                </a:ext>
              </a:extLst>
            </p:cNvPr>
            <p:cNvSpPr/>
            <p:nvPr/>
          </p:nvSpPr>
          <p:spPr>
            <a:xfrm>
              <a:off x="7897001" y="2382296"/>
              <a:ext cx="1462216" cy="1544594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Swin</a:t>
              </a:r>
            </a:p>
            <a:p>
              <a:pPr algn="ctr"/>
              <a:r>
                <a:rPr lang="en-FR" dirty="0"/>
                <a:t>Transformer</a:t>
              </a:r>
            </a:p>
            <a:p>
              <a:pPr algn="ctr"/>
              <a:r>
                <a:rPr lang="en-FR" dirty="0"/>
                <a:t>Block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C28CE8DB-49F2-92EF-E116-277EF72E956D}"/>
                </a:ext>
              </a:extLst>
            </p:cNvPr>
            <p:cNvSpPr/>
            <p:nvPr/>
          </p:nvSpPr>
          <p:spPr>
            <a:xfrm>
              <a:off x="7096896" y="1832420"/>
              <a:ext cx="2446638" cy="2644346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FR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BF58B06-09C2-C74B-9E7E-B8252AA8DB7B}"/>
              </a:ext>
            </a:extLst>
          </p:cNvPr>
          <p:cNvGrpSpPr/>
          <p:nvPr/>
        </p:nvGrpSpPr>
        <p:grpSpPr>
          <a:xfrm>
            <a:off x="11068351" y="3108254"/>
            <a:ext cx="2446638" cy="2644346"/>
            <a:chOff x="7096896" y="1832420"/>
            <a:chExt cx="2446638" cy="264434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F14D98B-19C2-58D4-7EB6-503FC329FFAE}"/>
                </a:ext>
              </a:extLst>
            </p:cNvPr>
            <p:cNvSpPr/>
            <p:nvPr/>
          </p:nvSpPr>
          <p:spPr>
            <a:xfrm rot="16200000">
              <a:off x="6462585" y="2956885"/>
              <a:ext cx="2038865" cy="39541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Patch Merging</a:t>
              </a:r>
            </a:p>
          </p:txBody>
        </p:sp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CA6C4931-53E0-BAD0-F3D9-61D792023672}"/>
                </a:ext>
              </a:extLst>
            </p:cNvPr>
            <p:cNvSpPr/>
            <p:nvPr/>
          </p:nvSpPr>
          <p:spPr>
            <a:xfrm>
              <a:off x="7897001" y="2382296"/>
              <a:ext cx="1462216" cy="1544594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FR" dirty="0"/>
                <a:t>Swin</a:t>
              </a:r>
            </a:p>
            <a:p>
              <a:pPr algn="ctr"/>
              <a:r>
                <a:rPr lang="en-FR" dirty="0"/>
                <a:t>Transformer</a:t>
              </a:r>
            </a:p>
            <a:p>
              <a:pPr algn="ctr"/>
              <a:r>
                <a:rPr lang="en-FR" dirty="0"/>
                <a:t>Block</a:t>
              </a:r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CF8C06D1-F634-85F5-F008-6534134A213A}"/>
                </a:ext>
              </a:extLst>
            </p:cNvPr>
            <p:cNvSpPr/>
            <p:nvPr/>
          </p:nvSpPr>
          <p:spPr>
            <a:xfrm>
              <a:off x="7096896" y="1832420"/>
              <a:ext cx="2446638" cy="2644346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FR" dirty="0"/>
            </a:p>
          </p:txBody>
        </p:sp>
      </p:grp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B6EA8F0-9763-FDE2-50C6-1946E0F07D81}"/>
              </a:ext>
            </a:extLst>
          </p:cNvPr>
          <p:cNvCxnSpPr>
            <a:stCxn id="6" idx="3"/>
            <a:endCxn id="19" idx="0"/>
          </p:cNvCxnSpPr>
          <p:nvPr/>
        </p:nvCxnSpPr>
        <p:spPr>
          <a:xfrm>
            <a:off x="4996820" y="4430427"/>
            <a:ext cx="68382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390E11B-CB5B-14D1-03DA-8ACED0091B99}"/>
              </a:ext>
            </a:extLst>
          </p:cNvPr>
          <p:cNvCxnSpPr>
            <a:stCxn id="19" idx="2"/>
            <a:endCxn id="20" idx="1"/>
          </p:cNvCxnSpPr>
          <p:nvPr/>
        </p:nvCxnSpPr>
        <p:spPr>
          <a:xfrm>
            <a:off x="6076059" y="4430427"/>
            <a:ext cx="217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23C0F73-A949-4CDA-8B83-556CDA673157}"/>
              </a:ext>
            </a:extLst>
          </p:cNvPr>
          <p:cNvCxnSpPr>
            <a:stCxn id="20" idx="3"/>
            <a:endCxn id="7" idx="0"/>
          </p:cNvCxnSpPr>
          <p:nvPr/>
        </p:nvCxnSpPr>
        <p:spPr>
          <a:xfrm>
            <a:off x="7755550" y="4430427"/>
            <a:ext cx="71265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5E0A791-1A59-99B9-A2D6-B4B9FE5D76F1}"/>
              </a:ext>
            </a:extLst>
          </p:cNvPr>
          <p:cNvCxnSpPr>
            <a:stCxn id="7" idx="2"/>
            <a:endCxn id="8" idx="1"/>
          </p:cNvCxnSpPr>
          <p:nvPr/>
        </p:nvCxnSpPr>
        <p:spPr>
          <a:xfrm>
            <a:off x="8863620" y="4430427"/>
            <a:ext cx="217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704C6AB-CD72-23FF-FACD-6C8EEA36CD6B}"/>
              </a:ext>
            </a:extLst>
          </p:cNvPr>
          <p:cNvCxnSpPr>
            <a:stCxn id="8" idx="3"/>
            <a:endCxn id="23" idx="0"/>
          </p:cNvCxnSpPr>
          <p:nvPr/>
        </p:nvCxnSpPr>
        <p:spPr>
          <a:xfrm>
            <a:off x="10543111" y="4430427"/>
            <a:ext cx="71265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78B7F5A-8DFB-756D-5196-7E964A77E5B7}"/>
              </a:ext>
            </a:extLst>
          </p:cNvPr>
          <p:cNvCxnSpPr>
            <a:stCxn id="23" idx="2"/>
            <a:endCxn id="24" idx="1"/>
          </p:cNvCxnSpPr>
          <p:nvPr/>
        </p:nvCxnSpPr>
        <p:spPr>
          <a:xfrm>
            <a:off x="11651181" y="4430427"/>
            <a:ext cx="217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C28C838-6B4A-2E2E-E8BA-3431F3F5163B}"/>
              </a:ext>
            </a:extLst>
          </p:cNvPr>
          <p:cNvCxnSpPr>
            <a:stCxn id="24" idx="3"/>
          </p:cNvCxnSpPr>
          <p:nvPr/>
        </p:nvCxnSpPr>
        <p:spPr>
          <a:xfrm>
            <a:off x="13330672" y="4430427"/>
            <a:ext cx="48112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7875D3B-835B-B5B5-3FEB-D759FAA073F1}"/>
              </a:ext>
            </a:extLst>
          </p:cNvPr>
          <p:cNvSpPr txBox="1"/>
          <p:nvPr/>
        </p:nvSpPr>
        <p:spPr>
          <a:xfrm>
            <a:off x="4054757" y="526011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X2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A099CF2-86BA-73A2-08C4-69157643A3A3}"/>
              </a:ext>
            </a:extLst>
          </p:cNvPr>
          <p:cNvSpPr txBox="1"/>
          <p:nvPr/>
        </p:nvSpPr>
        <p:spPr>
          <a:xfrm>
            <a:off x="12388609" y="526011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X2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6DD388-6761-D056-8F1D-45E4B0786197}"/>
              </a:ext>
            </a:extLst>
          </p:cNvPr>
          <p:cNvSpPr txBox="1"/>
          <p:nvPr/>
        </p:nvSpPr>
        <p:spPr>
          <a:xfrm>
            <a:off x="9601048" y="526011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X6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B6F55FF-0048-E264-AF5B-8B53A177DC69}"/>
              </a:ext>
            </a:extLst>
          </p:cNvPr>
          <p:cNvSpPr txBox="1"/>
          <p:nvPr/>
        </p:nvSpPr>
        <p:spPr>
          <a:xfrm>
            <a:off x="6813944" y="526011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X2</a:t>
            </a:r>
          </a:p>
        </p:txBody>
      </p:sp>
    </p:spTree>
    <p:extLst>
      <p:ext uri="{BB962C8B-B14F-4D97-AF65-F5344CB8AC3E}">
        <p14:creationId xmlns:p14="http://schemas.microsoft.com/office/powerpoint/2010/main" val="3778016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ADDC1C15-1DEE-50C5-EC2E-F0A8DF54D0CA}"/>
              </a:ext>
            </a:extLst>
          </p:cNvPr>
          <p:cNvSpPr/>
          <p:nvPr/>
        </p:nvSpPr>
        <p:spPr>
          <a:xfrm>
            <a:off x="7268995" y="2560780"/>
            <a:ext cx="749313" cy="7493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z1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ED99A20-A520-CACD-B378-4669EE493A3F}"/>
              </a:ext>
            </a:extLst>
          </p:cNvPr>
          <p:cNvSpPr/>
          <p:nvPr/>
        </p:nvSpPr>
        <p:spPr>
          <a:xfrm>
            <a:off x="7331690" y="3403704"/>
            <a:ext cx="749313" cy="7493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z2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43191D7-D4CC-491B-9273-2BE55F43FEF9}"/>
              </a:ext>
            </a:extLst>
          </p:cNvPr>
          <p:cNvSpPr/>
          <p:nvPr/>
        </p:nvSpPr>
        <p:spPr>
          <a:xfrm>
            <a:off x="7331691" y="4256806"/>
            <a:ext cx="749313" cy="7493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z3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BD93CFE-E154-E7F9-E88D-A565C3A70857}"/>
              </a:ext>
            </a:extLst>
          </p:cNvPr>
          <p:cNvSpPr/>
          <p:nvPr/>
        </p:nvSpPr>
        <p:spPr>
          <a:xfrm>
            <a:off x="7354854" y="5122780"/>
            <a:ext cx="749313" cy="7493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sz="2000" dirty="0"/>
              <a:t>z4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DD3CB4B1-650C-CE6F-5357-2087F0C72B9E}"/>
              </a:ext>
            </a:extLst>
          </p:cNvPr>
          <p:cNvSpPr txBox="1"/>
          <p:nvPr/>
        </p:nvSpPr>
        <p:spPr>
          <a:xfrm>
            <a:off x="8594484" y="3176804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P(r &gt; 0)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A0A59B8-A135-9E08-CAC2-E9F88AA79440}"/>
              </a:ext>
            </a:extLst>
          </p:cNvPr>
          <p:cNvSpPr txBox="1"/>
          <p:nvPr/>
        </p:nvSpPr>
        <p:spPr>
          <a:xfrm>
            <a:off x="8594484" y="3780403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P(r &gt; 1)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343F63FE-6EFA-D423-0193-CC815AE373C6}"/>
              </a:ext>
            </a:extLst>
          </p:cNvPr>
          <p:cNvSpPr txBox="1"/>
          <p:nvPr/>
        </p:nvSpPr>
        <p:spPr>
          <a:xfrm>
            <a:off x="8594483" y="4361769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P(r &gt; 2)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C41A2FA-BA51-12F7-D28F-E1250D71811D}"/>
              </a:ext>
            </a:extLst>
          </p:cNvPr>
          <p:cNvSpPr txBox="1"/>
          <p:nvPr/>
        </p:nvSpPr>
        <p:spPr>
          <a:xfrm>
            <a:off x="8594482" y="4951049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P(r &gt; 3)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D358867D-D2D8-F192-5AED-301AACD5086C}"/>
              </a:ext>
            </a:extLst>
          </p:cNvPr>
          <p:cNvSpPr/>
          <p:nvPr/>
        </p:nvSpPr>
        <p:spPr>
          <a:xfrm>
            <a:off x="9994057" y="3318290"/>
            <a:ext cx="1717592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FE8D6372-5B17-27D9-D799-29B559CFB589}"/>
              </a:ext>
            </a:extLst>
          </p:cNvPr>
          <p:cNvSpPr/>
          <p:nvPr/>
        </p:nvSpPr>
        <p:spPr>
          <a:xfrm>
            <a:off x="9994057" y="3908909"/>
            <a:ext cx="1419497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520EED53-E313-26F8-1CE4-E68B2A7404FD}"/>
              </a:ext>
            </a:extLst>
          </p:cNvPr>
          <p:cNvSpPr/>
          <p:nvPr/>
        </p:nvSpPr>
        <p:spPr>
          <a:xfrm>
            <a:off x="9982220" y="4495119"/>
            <a:ext cx="1066489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D5B1AFA0-7357-4B7B-4F35-6E652D3890CB}"/>
              </a:ext>
            </a:extLst>
          </p:cNvPr>
          <p:cNvSpPr/>
          <p:nvPr/>
        </p:nvSpPr>
        <p:spPr>
          <a:xfrm>
            <a:off x="9994057" y="5087279"/>
            <a:ext cx="881395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5E1958E3-C96C-CB13-A8EB-81BF95E243E8}"/>
              </a:ext>
            </a:extLst>
          </p:cNvPr>
          <p:cNvCxnSpPr>
            <a:cxnSpLocks/>
          </p:cNvCxnSpPr>
          <p:nvPr/>
        </p:nvCxnSpPr>
        <p:spPr>
          <a:xfrm>
            <a:off x="11221967" y="2918589"/>
            <a:ext cx="0" cy="2553062"/>
          </a:xfrm>
          <a:prstGeom prst="line">
            <a:avLst/>
          </a:prstGeom>
          <a:ln w="19050"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AE32175E-CA19-3D7F-7D7F-EB16AE76E6BB}"/>
              </a:ext>
            </a:extLst>
          </p:cNvPr>
          <p:cNvSpPr txBox="1"/>
          <p:nvPr/>
        </p:nvSpPr>
        <p:spPr>
          <a:xfrm>
            <a:off x="10983761" y="254925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0.5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895F75C2-1B2F-FADE-0F91-755E5DEC15C9}"/>
              </a:ext>
            </a:extLst>
          </p:cNvPr>
          <p:cNvSpPr/>
          <p:nvPr/>
        </p:nvSpPr>
        <p:spPr>
          <a:xfrm>
            <a:off x="8470061" y="3123241"/>
            <a:ext cx="3666308" cy="222940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919A2CA0-F966-B57E-7B32-EAE13DAA631F}"/>
              </a:ext>
            </a:extLst>
          </p:cNvPr>
          <p:cNvCxnSpPr>
            <a:cxnSpLocks/>
            <a:stCxn id="12" idx="6"/>
            <a:endCxn id="111" idx="1"/>
          </p:cNvCxnSpPr>
          <p:nvPr/>
        </p:nvCxnSpPr>
        <p:spPr>
          <a:xfrm>
            <a:off x="8018308" y="2935437"/>
            <a:ext cx="576176" cy="426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41B172ED-5235-0352-5EE9-B1C7D3091403}"/>
              </a:ext>
            </a:extLst>
          </p:cNvPr>
          <p:cNvCxnSpPr>
            <a:cxnSpLocks/>
            <a:stCxn id="13" idx="6"/>
            <a:endCxn id="113" idx="1"/>
          </p:cNvCxnSpPr>
          <p:nvPr/>
        </p:nvCxnSpPr>
        <p:spPr>
          <a:xfrm>
            <a:off x="8081003" y="3778361"/>
            <a:ext cx="513481" cy="18670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A7611529-CEB3-73DA-BE2B-6BCFC1147416}"/>
              </a:ext>
            </a:extLst>
          </p:cNvPr>
          <p:cNvCxnSpPr>
            <a:cxnSpLocks/>
            <a:stCxn id="14" idx="6"/>
            <a:endCxn id="114" idx="1"/>
          </p:cNvCxnSpPr>
          <p:nvPr/>
        </p:nvCxnSpPr>
        <p:spPr>
          <a:xfrm flipV="1">
            <a:off x="8081004" y="4546435"/>
            <a:ext cx="513479" cy="8502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CECC5C79-2D71-6F3D-F075-1FC5718E4631}"/>
              </a:ext>
            </a:extLst>
          </p:cNvPr>
          <p:cNvCxnSpPr>
            <a:cxnSpLocks/>
            <a:stCxn id="15" idx="6"/>
            <a:endCxn id="115" idx="1"/>
          </p:cNvCxnSpPr>
          <p:nvPr/>
        </p:nvCxnSpPr>
        <p:spPr>
          <a:xfrm flipV="1">
            <a:off x="8104167" y="5135715"/>
            <a:ext cx="490315" cy="36172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rapezium 1">
            <a:extLst>
              <a:ext uri="{FF2B5EF4-FFF2-40B4-BE49-F238E27FC236}">
                <a16:creationId xmlns:a16="http://schemas.microsoft.com/office/drawing/2014/main" id="{42B8A306-DAC1-6C69-95EF-4A1C90F98382}"/>
              </a:ext>
            </a:extLst>
          </p:cNvPr>
          <p:cNvSpPr/>
          <p:nvPr/>
        </p:nvSpPr>
        <p:spPr>
          <a:xfrm rot="5400000">
            <a:off x="3373844" y="2994207"/>
            <a:ext cx="3290489" cy="2461720"/>
          </a:xfrm>
          <a:prstGeom prst="trapezoi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r>
              <a:rPr lang="en-FR" dirty="0"/>
              <a:t>Backbone</a:t>
            </a:r>
          </a:p>
        </p:txBody>
      </p:sp>
      <p:pic>
        <p:nvPicPr>
          <p:cNvPr id="234" name="Picture 233">
            <a:extLst>
              <a:ext uri="{FF2B5EF4-FFF2-40B4-BE49-F238E27FC236}">
                <a16:creationId xmlns:a16="http://schemas.microsoft.com/office/drawing/2014/main" id="{A18A4194-A792-FAF7-5AA8-CD445945C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060" y="2771489"/>
            <a:ext cx="1544970" cy="1544970"/>
          </a:xfrm>
          <a:prstGeom prst="rect">
            <a:avLst/>
          </a:prstGeom>
        </p:spPr>
      </p:pic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F6AFCD54-9D3C-ED4B-054E-C6B91924D05E}"/>
              </a:ext>
            </a:extLst>
          </p:cNvPr>
          <p:cNvCxnSpPr>
            <a:cxnSpLocks/>
            <a:stCxn id="234" idx="3"/>
            <a:endCxn id="2" idx="2"/>
          </p:cNvCxnSpPr>
          <p:nvPr/>
        </p:nvCxnSpPr>
        <p:spPr>
          <a:xfrm>
            <a:off x="2816030" y="3543974"/>
            <a:ext cx="972199" cy="68109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8" name="Picture 237">
            <a:extLst>
              <a:ext uri="{FF2B5EF4-FFF2-40B4-BE49-F238E27FC236}">
                <a16:creationId xmlns:a16="http://schemas.microsoft.com/office/drawing/2014/main" id="{45CFAAB7-B3EA-6809-B3B0-75E4A8B43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059" y="1139075"/>
            <a:ext cx="1544970" cy="1544970"/>
          </a:xfrm>
          <a:prstGeom prst="rect">
            <a:avLst/>
          </a:prstGeom>
        </p:spPr>
      </p:pic>
      <p:pic>
        <p:nvPicPr>
          <p:cNvPr id="240" name="Picture 239">
            <a:extLst>
              <a:ext uri="{FF2B5EF4-FFF2-40B4-BE49-F238E27FC236}">
                <a16:creationId xmlns:a16="http://schemas.microsoft.com/office/drawing/2014/main" id="{2304F067-3222-F062-8D58-7E4DAED6FE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059" y="4398202"/>
            <a:ext cx="1544970" cy="1544970"/>
          </a:xfrm>
          <a:prstGeom prst="rect">
            <a:avLst/>
          </a:prstGeom>
        </p:spPr>
      </p:pic>
      <p:pic>
        <p:nvPicPr>
          <p:cNvPr id="242" name="Picture 241">
            <a:extLst>
              <a:ext uri="{FF2B5EF4-FFF2-40B4-BE49-F238E27FC236}">
                <a16:creationId xmlns:a16="http://schemas.microsoft.com/office/drawing/2014/main" id="{82A9275C-25CA-65DF-2131-3EA9E707E2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1059" y="6024915"/>
            <a:ext cx="1544970" cy="1544970"/>
          </a:xfrm>
          <a:prstGeom prst="rect">
            <a:avLst/>
          </a:prstGeom>
        </p:spPr>
      </p:pic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678F3A9E-FCF3-4564-90B0-E4E3F970F0FD}"/>
              </a:ext>
            </a:extLst>
          </p:cNvPr>
          <p:cNvCxnSpPr>
            <a:cxnSpLocks/>
            <a:stCxn id="242" idx="3"/>
          </p:cNvCxnSpPr>
          <p:nvPr/>
        </p:nvCxnSpPr>
        <p:spPr>
          <a:xfrm flipV="1">
            <a:off x="2816029" y="5316576"/>
            <a:ext cx="961996" cy="148082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Arrow Connector 248">
            <a:extLst>
              <a:ext uri="{FF2B5EF4-FFF2-40B4-BE49-F238E27FC236}">
                <a16:creationId xmlns:a16="http://schemas.microsoft.com/office/drawing/2014/main" id="{84A399D1-68BA-9587-A227-1B9BF148CBF6}"/>
              </a:ext>
            </a:extLst>
          </p:cNvPr>
          <p:cNvCxnSpPr>
            <a:cxnSpLocks/>
            <a:stCxn id="240" idx="3"/>
          </p:cNvCxnSpPr>
          <p:nvPr/>
        </p:nvCxnSpPr>
        <p:spPr>
          <a:xfrm flipV="1">
            <a:off x="2816029" y="4710343"/>
            <a:ext cx="969757" cy="46034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Straight Arrow Connector 249">
            <a:extLst>
              <a:ext uri="{FF2B5EF4-FFF2-40B4-BE49-F238E27FC236}">
                <a16:creationId xmlns:a16="http://schemas.microsoft.com/office/drawing/2014/main" id="{C5714937-492E-AF2E-A218-148744B6D3EB}"/>
              </a:ext>
            </a:extLst>
          </p:cNvPr>
          <p:cNvCxnSpPr>
            <a:cxnSpLocks/>
            <a:stCxn id="238" idx="3"/>
          </p:cNvCxnSpPr>
          <p:nvPr/>
        </p:nvCxnSpPr>
        <p:spPr>
          <a:xfrm>
            <a:off x="2816029" y="1911560"/>
            <a:ext cx="985217" cy="149214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252D834-1539-D4DE-B8AA-2B93BC359B47}"/>
              </a:ext>
            </a:extLst>
          </p:cNvPr>
          <p:cNvCxnSpPr>
            <a:endCxn id="12" idx="2"/>
          </p:cNvCxnSpPr>
          <p:nvPr/>
        </p:nvCxnSpPr>
        <p:spPr>
          <a:xfrm flipV="1">
            <a:off x="6249949" y="2935437"/>
            <a:ext cx="1019046" cy="60853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2FEDBF1-4F68-F394-6D67-CEC3B6123479}"/>
              </a:ext>
            </a:extLst>
          </p:cNvPr>
          <p:cNvCxnSpPr>
            <a:endCxn id="13" idx="2"/>
          </p:cNvCxnSpPr>
          <p:nvPr/>
        </p:nvCxnSpPr>
        <p:spPr>
          <a:xfrm>
            <a:off x="6249949" y="3543974"/>
            <a:ext cx="1081741" cy="23438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97D6030-0336-1F52-7712-2AE05BB87C58}"/>
              </a:ext>
            </a:extLst>
          </p:cNvPr>
          <p:cNvCxnSpPr>
            <a:endCxn id="14" idx="2"/>
          </p:cNvCxnSpPr>
          <p:nvPr/>
        </p:nvCxnSpPr>
        <p:spPr>
          <a:xfrm>
            <a:off x="6249949" y="3543974"/>
            <a:ext cx="1081742" cy="1087489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04C826-C1E9-D2BD-F47B-F8A6CB042AE3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6249949" y="3543974"/>
            <a:ext cx="1104905" cy="195346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5DFEE2D-4A03-8A7E-DBCD-F237DB11A1AD}"/>
              </a:ext>
            </a:extLst>
          </p:cNvPr>
          <p:cNvCxnSpPr>
            <a:endCxn id="12" idx="2"/>
          </p:cNvCxnSpPr>
          <p:nvPr/>
        </p:nvCxnSpPr>
        <p:spPr>
          <a:xfrm flipV="1">
            <a:off x="6249949" y="2935437"/>
            <a:ext cx="1019046" cy="102963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87B13DB-8A8C-5B2E-7C3C-D4039B9FDE3F}"/>
              </a:ext>
            </a:extLst>
          </p:cNvPr>
          <p:cNvCxnSpPr/>
          <p:nvPr/>
        </p:nvCxnSpPr>
        <p:spPr>
          <a:xfrm flipV="1">
            <a:off x="6249949" y="3778361"/>
            <a:ext cx="1104905" cy="18670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3CEE015-75C8-9EAA-DA37-B2EB7CE649BF}"/>
              </a:ext>
            </a:extLst>
          </p:cNvPr>
          <p:cNvCxnSpPr>
            <a:endCxn id="14" idx="2"/>
          </p:cNvCxnSpPr>
          <p:nvPr/>
        </p:nvCxnSpPr>
        <p:spPr>
          <a:xfrm>
            <a:off x="6249949" y="3965069"/>
            <a:ext cx="1081742" cy="66639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F6A54D1-49A7-089D-553D-8DB5F1A5D625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6249949" y="3965069"/>
            <a:ext cx="1104905" cy="15323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91C7869-D8E8-A865-B38E-212F625A28BD}"/>
              </a:ext>
            </a:extLst>
          </p:cNvPr>
          <p:cNvCxnSpPr>
            <a:endCxn id="12" idx="2"/>
          </p:cNvCxnSpPr>
          <p:nvPr/>
        </p:nvCxnSpPr>
        <p:spPr>
          <a:xfrm flipV="1">
            <a:off x="6249949" y="2935437"/>
            <a:ext cx="1019046" cy="161099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31D3786-0716-B3C7-2FFD-7503B55D1793}"/>
              </a:ext>
            </a:extLst>
          </p:cNvPr>
          <p:cNvCxnSpPr>
            <a:endCxn id="13" idx="2"/>
          </p:cNvCxnSpPr>
          <p:nvPr/>
        </p:nvCxnSpPr>
        <p:spPr>
          <a:xfrm flipV="1">
            <a:off x="6249949" y="3778361"/>
            <a:ext cx="1081741" cy="76807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4718A5A-173A-5FB3-75C7-B0123E9704FA}"/>
              </a:ext>
            </a:extLst>
          </p:cNvPr>
          <p:cNvCxnSpPr>
            <a:endCxn id="14" idx="2"/>
          </p:cNvCxnSpPr>
          <p:nvPr/>
        </p:nvCxnSpPr>
        <p:spPr>
          <a:xfrm>
            <a:off x="6249949" y="4581479"/>
            <a:ext cx="1081742" cy="499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75BB944-7DB2-F4BF-D570-10F3281E7678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6249949" y="4581479"/>
            <a:ext cx="1104905" cy="91595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8F4F1F1-E878-FD7B-E1C8-664477077578}"/>
              </a:ext>
            </a:extLst>
          </p:cNvPr>
          <p:cNvCxnSpPr>
            <a:endCxn id="12" idx="2"/>
          </p:cNvCxnSpPr>
          <p:nvPr/>
        </p:nvCxnSpPr>
        <p:spPr>
          <a:xfrm flipV="1">
            <a:off x="6249949" y="2935437"/>
            <a:ext cx="1019046" cy="2015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80E61CF-DEBA-DD17-62BF-1ADC365E4B80}"/>
              </a:ext>
            </a:extLst>
          </p:cNvPr>
          <p:cNvCxnSpPr>
            <a:endCxn id="13" idx="2"/>
          </p:cNvCxnSpPr>
          <p:nvPr/>
        </p:nvCxnSpPr>
        <p:spPr>
          <a:xfrm flipV="1">
            <a:off x="6249949" y="3778361"/>
            <a:ext cx="1081741" cy="117268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BF2E0AD-C499-569F-BBDC-5EBC845A57E3}"/>
              </a:ext>
            </a:extLst>
          </p:cNvPr>
          <p:cNvCxnSpPr>
            <a:endCxn id="14" idx="2"/>
          </p:cNvCxnSpPr>
          <p:nvPr/>
        </p:nvCxnSpPr>
        <p:spPr>
          <a:xfrm flipV="1">
            <a:off x="6249949" y="4631463"/>
            <a:ext cx="1081742" cy="33827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48DFBA3-61DC-E544-C882-8957F2762413}"/>
              </a:ext>
            </a:extLst>
          </p:cNvPr>
          <p:cNvCxnSpPr>
            <a:endCxn id="15" idx="2"/>
          </p:cNvCxnSpPr>
          <p:nvPr/>
        </p:nvCxnSpPr>
        <p:spPr>
          <a:xfrm>
            <a:off x="6249949" y="5006119"/>
            <a:ext cx="1104905" cy="49131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850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535C93-E7BC-ECAC-04D6-A2F12D9314E4}"/>
              </a:ext>
            </a:extLst>
          </p:cNvPr>
          <p:cNvSpPr txBox="1"/>
          <p:nvPr/>
        </p:nvSpPr>
        <p:spPr>
          <a:xfrm>
            <a:off x="5251676" y="3123718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P(OIV = 3)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4DB0C2-0414-4FF1-5290-8CED73B9121D}"/>
              </a:ext>
            </a:extLst>
          </p:cNvPr>
          <p:cNvSpPr txBox="1"/>
          <p:nvPr/>
        </p:nvSpPr>
        <p:spPr>
          <a:xfrm>
            <a:off x="5251676" y="3703423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P(OIV = 5)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F3A3D4-91AD-F8A5-3BA6-A092E74581DA}"/>
              </a:ext>
            </a:extLst>
          </p:cNvPr>
          <p:cNvSpPr txBox="1"/>
          <p:nvPr/>
        </p:nvSpPr>
        <p:spPr>
          <a:xfrm>
            <a:off x="5251676" y="4283128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P(OIV = 7)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7992A0-6721-5FA4-ECCE-7F26153C610D}"/>
              </a:ext>
            </a:extLst>
          </p:cNvPr>
          <p:cNvSpPr txBox="1"/>
          <p:nvPr/>
        </p:nvSpPr>
        <p:spPr>
          <a:xfrm>
            <a:off x="5251676" y="4798537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P(OIV = 9)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E990AA-1A47-0ED5-16E4-87AC44AD573F}"/>
              </a:ext>
            </a:extLst>
          </p:cNvPr>
          <p:cNvSpPr/>
          <p:nvPr/>
        </p:nvSpPr>
        <p:spPr>
          <a:xfrm>
            <a:off x="6651249" y="3265204"/>
            <a:ext cx="693931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F60279-A265-C709-0A05-B06DEC14C790}"/>
              </a:ext>
            </a:extLst>
          </p:cNvPr>
          <p:cNvSpPr/>
          <p:nvPr/>
        </p:nvSpPr>
        <p:spPr>
          <a:xfrm>
            <a:off x="6651249" y="3839957"/>
            <a:ext cx="801268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438A2D-647F-4CE8-43F6-BF624BA9D12D}"/>
              </a:ext>
            </a:extLst>
          </p:cNvPr>
          <p:cNvSpPr/>
          <p:nvPr/>
        </p:nvSpPr>
        <p:spPr>
          <a:xfrm>
            <a:off x="6639414" y="4414710"/>
            <a:ext cx="1680128" cy="881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783EF7-3C00-7F1A-9BEE-B16781A05643}"/>
              </a:ext>
            </a:extLst>
          </p:cNvPr>
          <p:cNvSpPr/>
          <p:nvPr/>
        </p:nvSpPr>
        <p:spPr>
          <a:xfrm>
            <a:off x="6651251" y="4934767"/>
            <a:ext cx="881395" cy="863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DA724D-07CC-BA64-27AA-3A8F54FF7F64}"/>
              </a:ext>
            </a:extLst>
          </p:cNvPr>
          <p:cNvSpPr/>
          <p:nvPr/>
        </p:nvSpPr>
        <p:spPr>
          <a:xfrm>
            <a:off x="5127255" y="2368446"/>
            <a:ext cx="3666308" cy="3074136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9168A7-B87A-FC94-780F-B4FC38C84F78}"/>
              </a:ext>
            </a:extLst>
          </p:cNvPr>
          <p:cNvSpPr txBox="1"/>
          <p:nvPr/>
        </p:nvSpPr>
        <p:spPr>
          <a:xfrm>
            <a:off x="5251676" y="2609782"/>
            <a:ext cx="112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P(OIV = 1)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FC6E40-5980-F85C-5C4B-EA244556AF02}"/>
              </a:ext>
            </a:extLst>
          </p:cNvPr>
          <p:cNvSpPr/>
          <p:nvPr/>
        </p:nvSpPr>
        <p:spPr>
          <a:xfrm>
            <a:off x="6651249" y="2749500"/>
            <a:ext cx="2028056" cy="881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950737D7-C056-B493-1F04-173D5FA1F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918" y="2734701"/>
            <a:ext cx="2296871" cy="2296871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5FF9C9E-3C6A-7601-A849-DBD4920DFAC6}"/>
              </a:ext>
            </a:extLst>
          </p:cNvPr>
          <p:cNvCxnSpPr>
            <a:cxnSpLocks/>
            <a:stCxn id="37" idx="3"/>
            <a:endCxn id="12" idx="1"/>
          </p:cNvCxnSpPr>
          <p:nvPr/>
        </p:nvCxnSpPr>
        <p:spPr>
          <a:xfrm>
            <a:off x="3685789" y="3883137"/>
            <a:ext cx="1441466" cy="2237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4455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813EBB-FB0F-AD8A-5973-07445838E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36" y="2202873"/>
            <a:ext cx="7772400" cy="51954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363DD5-234C-FAE2-0EFD-6B6B65705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9984" y="2202873"/>
            <a:ext cx="3873500" cy="19304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5071C75-ACC5-45E4-3C0F-C6DCDDECC3D5}"/>
              </a:ext>
            </a:extLst>
          </p:cNvPr>
          <p:cNvCxnSpPr>
            <a:endCxn id="4" idx="1"/>
          </p:cNvCxnSpPr>
          <p:nvPr/>
        </p:nvCxnSpPr>
        <p:spPr>
          <a:xfrm>
            <a:off x="8534400" y="3168073"/>
            <a:ext cx="2125584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660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3329</TotalTime>
  <Words>88</Words>
  <Application>Microsoft Macintosh PowerPoint</Application>
  <PresentationFormat>Custom</PresentationFormat>
  <Paragraphs>38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Felicià Maviane</dc:creator>
  <cp:lastModifiedBy>Felicià Maviane</cp:lastModifiedBy>
  <cp:revision>6</cp:revision>
  <dcterms:created xsi:type="dcterms:W3CDTF">2023-09-25T15:08:07Z</dcterms:created>
  <dcterms:modified xsi:type="dcterms:W3CDTF">2023-12-22T17:21:08Z</dcterms:modified>
</cp:coreProperties>
</file>

<file path=docProps/thumbnail.jpeg>
</file>